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78C7"/>
    <a:srgbClr val="739FDF"/>
    <a:srgbClr val="3057A6"/>
    <a:srgbClr val="426D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1464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A2F6D-B710-4915-81B2-29DEFAD18C4E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0A740-8851-46B4-9191-9054042AE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66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your list longer than your day?  How do you decide what to do first when it all needs to be done now? 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this course, you’ll learn some simple techniques to manage and prioritize your tasks.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0A740-8851-46B4-9191-9054042AE1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8A35BA7-E5AE-495C-9DE1-085279AC7910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1ADCF6C-7350-41B0-8DFF-72851520F2D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Prioritizing Tasks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1-2-3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4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b="13267"/>
          <a:stretch/>
        </p:blipFill>
        <p:spPr>
          <a:xfrm>
            <a:off x="1535018" y="851207"/>
            <a:ext cx="6456224" cy="6678407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173250" y="1922733"/>
            <a:ext cx="5625488" cy="1616892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n-US" sz="6000" dirty="0" smtClean="0">
                <a:solidFill>
                  <a:schemeClr val="bg2"/>
                </a:solidFill>
              </a:rPr>
              <a:t>Is Your </a:t>
            </a:r>
            <a:r>
              <a:rPr lang="en-US" sz="9600" dirty="0" smtClean="0">
                <a:solidFill>
                  <a:schemeClr val="bg2"/>
                </a:solidFill>
                <a:latin typeface="Franklin Gothic Heavy" pitchFamily="34" charset="0"/>
              </a:rPr>
              <a:t>List</a:t>
            </a:r>
            <a:endParaRPr lang="en-US" sz="9600" dirty="0">
              <a:solidFill>
                <a:schemeClr val="bg2"/>
              </a:solidFill>
              <a:latin typeface="Franklin Gothic Heavy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173250" y="3951985"/>
            <a:ext cx="5625488" cy="1381489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n-US" sz="6000" dirty="0" smtClean="0">
                <a:solidFill>
                  <a:schemeClr val="bg2"/>
                </a:solidFill>
              </a:rPr>
              <a:t> Your </a:t>
            </a:r>
            <a:r>
              <a:rPr lang="en-US" sz="9600" dirty="0" smtClean="0">
                <a:solidFill>
                  <a:schemeClr val="bg2"/>
                </a:solidFill>
                <a:latin typeface="Franklin Gothic Heavy" pitchFamily="34" charset="0"/>
              </a:rPr>
              <a:t>Day?</a:t>
            </a:r>
            <a:endParaRPr lang="en-US" sz="9600" dirty="0">
              <a:solidFill>
                <a:schemeClr val="bg2"/>
              </a:solidFill>
              <a:latin typeface="Franklin Gothic Heavy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350420" y="2573519"/>
            <a:ext cx="5625488" cy="1616892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en-US" sz="6000" dirty="0" smtClean="0">
                <a:solidFill>
                  <a:schemeClr val="bg2"/>
                </a:solidFill>
              </a:rPr>
              <a:t>Longer Than</a:t>
            </a:r>
            <a:endParaRPr lang="en-US" sz="9600" dirty="0">
              <a:solidFill>
                <a:schemeClr val="bg2"/>
              </a:solidFill>
              <a:latin typeface="Franklin Gothic Heavy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61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To-Do List Methods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7200" y="1793259"/>
            <a:ext cx="4172607" cy="4428867"/>
            <a:chOff x="457200" y="1793259"/>
            <a:chExt cx="4172607" cy="4428867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57200" y="1793259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1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  <p:sp>
          <p:nvSpPr>
            <p:cNvPr id="5" name="Title 1"/>
            <p:cNvSpPr txBox="1">
              <a:spLocks/>
            </p:cNvSpPr>
            <p:nvPr/>
          </p:nvSpPr>
          <p:spPr>
            <a:xfrm>
              <a:off x="1524000" y="3074904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2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2801007" y="4278956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3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13455" y="2072440"/>
            <a:ext cx="15969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Outlook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648269" y="3444041"/>
            <a:ext cx="2850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Online Service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956807" y="4665766"/>
            <a:ext cx="2029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Paper List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163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Prioritizing Techniques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7200" y="1793259"/>
            <a:ext cx="4172607" cy="4428867"/>
            <a:chOff x="457200" y="1793259"/>
            <a:chExt cx="4172607" cy="4428867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57200" y="1793259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1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  <p:sp>
          <p:nvSpPr>
            <p:cNvPr id="5" name="Title 1"/>
            <p:cNvSpPr txBox="1">
              <a:spLocks/>
            </p:cNvSpPr>
            <p:nvPr/>
          </p:nvSpPr>
          <p:spPr>
            <a:xfrm>
              <a:off x="1524000" y="3074904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2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2801007" y="4278956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3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13455" y="2072440"/>
            <a:ext cx="6359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Must Do—Should Do—Nice to Do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648269" y="3444041"/>
            <a:ext cx="3692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Paired Comparison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956807" y="4665766"/>
            <a:ext cx="27350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Criteria Matrix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735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Working Your List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7200" y="1793259"/>
            <a:ext cx="4172607" cy="4428867"/>
            <a:chOff x="457200" y="1793259"/>
            <a:chExt cx="4172607" cy="4428867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57200" y="1793259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1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  <p:sp>
          <p:nvSpPr>
            <p:cNvPr id="5" name="Title 1"/>
            <p:cNvSpPr txBox="1">
              <a:spLocks/>
            </p:cNvSpPr>
            <p:nvPr/>
          </p:nvSpPr>
          <p:spPr>
            <a:xfrm>
              <a:off x="1524000" y="3074904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2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2801007" y="4278956"/>
              <a:ext cx="1828800" cy="194317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60000"/>
                </a:lnSpc>
              </a:pPr>
              <a:r>
                <a:rPr lang="en-US" sz="13800" dirty="0" smtClean="0">
                  <a:solidFill>
                    <a:srgbClr val="5178C7"/>
                  </a:solidFill>
                  <a:latin typeface="Franklin Gothic Heavy" pitchFamily="34" charset="0"/>
                </a:rPr>
                <a:t>3</a:t>
              </a:r>
              <a:endParaRPr lang="en-US" sz="13800" dirty="0">
                <a:solidFill>
                  <a:srgbClr val="5178C7"/>
                </a:solidFill>
                <a:latin typeface="Franklin Gothic Heavy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13455" y="2072440"/>
            <a:ext cx="3821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Review it every day.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648269" y="3444041"/>
            <a:ext cx="6206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Use it to evaluate ALL new </a:t>
            </a:r>
            <a:r>
              <a:rPr lang="en-US" sz="3200" dirty="0" smtClean="0"/>
              <a:t>tasks.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956807" y="4665766"/>
            <a:ext cx="3509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Enforce your plan.</a:t>
            </a:r>
            <a:endParaRPr lang="en-US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882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AUDIO_TEMP" val="C:\Users\DIANEE~1\AppData\Local\Temp\articulate\presenter\ae\audio\20120217220321\"/>
  <p:tag name="ARTICULATE_SLIDE_COUNT" val="5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LINE" val="0.01/0.02/0.55"/>
  <p:tag name="ELAPSEDTIME" val="5.536"/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LINE" val="0.01/0.02/0.55"/>
  <p:tag name="ELAPSEDTIME" val="5.53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ELINE" val="0.01/0.02/0.55"/>
  <p:tag name="ELAPSEDTIME" val="5.536"/>
</p:tagLst>
</file>

<file path=ppt/theme/theme1.xml><?xml version="1.0" encoding="utf-8"?>
<a:theme xmlns:a="http://schemas.openxmlformats.org/drawingml/2006/main" name="Technic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139</TotalTime>
  <Words>103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Franklin Gothic Book</vt:lpstr>
      <vt:lpstr>Franklin Gothic Heavy</vt:lpstr>
      <vt:lpstr>Wingdings 2</vt:lpstr>
      <vt:lpstr>Technic</vt:lpstr>
      <vt:lpstr>Prioritizing Tasks</vt:lpstr>
      <vt:lpstr>PowerPoint Presentation</vt:lpstr>
      <vt:lpstr>To-Do List Methods</vt:lpstr>
      <vt:lpstr>Prioritizing Techniques</vt:lpstr>
      <vt:lpstr>Working Your List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Diane Elkins</dc:creator>
  <cp:lastModifiedBy>Tim</cp:lastModifiedBy>
  <cp:revision>15</cp:revision>
  <dcterms:created xsi:type="dcterms:W3CDTF">2012-02-18T02:28:32Z</dcterms:created>
  <dcterms:modified xsi:type="dcterms:W3CDTF">2014-12-04T01:38:59Z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Prioritizing Tasks</vt:lpwstr>
  </property>
  <property fmtid="{D5CDD505-2E9C-101B-9397-08002B2CF9AE}" pid="4" name="ArticulateGUID">
    <vt:lpwstr>256C073E-55ED-45FF-BE59-AD620E00567B</vt:lpwstr>
  </property>
  <property fmtid="{D5CDD505-2E9C-101B-9397-08002B2CF9AE}" pid="5" name="ArticulateProjectFull">
    <vt:lpwstr>C:\Users\Tim\Desktop\Storyline Practice Files\Media &amp; Other Assests\1-2-3_Prioritizing.ppta</vt:lpwstr>
  </property>
</Properties>
</file>